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황현우" userId="cbf28241-ad99-4b45-af2b-e076627f1e6e" providerId="ADAL" clId="{59068197-E44F-408E-BDEF-5901E208D513}"/>
    <pc:docChg chg="undo redo custSel addSld modSld">
      <pc:chgData name="황현우" userId="cbf28241-ad99-4b45-af2b-e076627f1e6e" providerId="ADAL" clId="{59068197-E44F-408E-BDEF-5901E208D513}" dt="2022-01-02T16:57:45.348" v="9966" actId="478"/>
      <pc:docMkLst>
        <pc:docMk/>
      </pc:docMkLst>
      <pc:sldChg chg="addSp modSp mod">
        <pc:chgData name="황현우" userId="cbf28241-ad99-4b45-af2b-e076627f1e6e" providerId="ADAL" clId="{59068197-E44F-408E-BDEF-5901E208D513}" dt="2022-01-01T18:11:44.274" v="17" actId="1076"/>
        <pc:sldMkLst>
          <pc:docMk/>
          <pc:sldMk cId="548813362" sldId="256"/>
        </pc:sldMkLst>
        <pc:spChg chg="mod">
          <ac:chgData name="황현우" userId="cbf28241-ad99-4b45-af2b-e076627f1e6e" providerId="ADAL" clId="{59068197-E44F-408E-BDEF-5901E208D513}" dt="2022-01-01T18:11:29.829" v="13" actId="20577"/>
          <ac:spMkLst>
            <pc:docMk/>
            <pc:sldMk cId="548813362" sldId="256"/>
            <ac:spMk id="8" creationId="{90297C00-B3D0-4054-9870-3057BE8AE275}"/>
          </ac:spMkLst>
        </pc:spChg>
        <pc:picChg chg="add mod">
          <ac:chgData name="황현우" userId="cbf28241-ad99-4b45-af2b-e076627f1e6e" providerId="ADAL" clId="{59068197-E44F-408E-BDEF-5901E208D513}" dt="2022-01-01T18:11:44.274" v="17" actId="1076"/>
          <ac:picMkLst>
            <pc:docMk/>
            <pc:sldMk cId="548813362" sldId="256"/>
            <ac:picMk id="3" creationId="{AF327211-8E7C-40E3-997C-03313DEA7C05}"/>
          </ac:picMkLst>
        </pc:picChg>
        <pc:picChg chg="mod">
          <ac:chgData name="황현우" userId="cbf28241-ad99-4b45-af2b-e076627f1e6e" providerId="ADAL" clId="{59068197-E44F-408E-BDEF-5901E208D513}" dt="2022-01-01T14:47:29.156" v="4" actId="1076"/>
          <ac:picMkLst>
            <pc:docMk/>
            <pc:sldMk cId="548813362" sldId="256"/>
            <ac:picMk id="6" creationId="{960A059F-04ED-45CA-A683-FB1FC96A7B48}"/>
          </ac:picMkLst>
        </pc:picChg>
      </pc:sldChg>
      <pc:sldChg chg="addSp modSp mod">
        <pc:chgData name="황현우" userId="cbf28241-ad99-4b45-af2b-e076627f1e6e" providerId="ADAL" clId="{59068197-E44F-408E-BDEF-5901E208D513}" dt="2022-01-02T06:25:09.542" v="2499" actId="20577"/>
        <pc:sldMkLst>
          <pc:docMk/>
          <pc:sldMk cId="1506269327" sldId="257"/>
        </pc:sldMkLst>
        <pc:spChg chg="add mod">
          <ac:chgData name="황현우" userId="cbf28241-ad99-4b45-af2b-e076627f1e6e" providerId="ADAL" clId="{59068197-E44F-408E-BDEF-5901E208D513}" dt="2022-01-02T06:25:09.542" v="2499" actId="20577"/>
          <ac:spMkLst>
            <pc:docMk/>
            <pc:sldMk cId="1506269327" sldId="257"/>
            <ac:spMk id="5" creationId="{8EEC102C-91AB-4E3F-BA37-84381253EF22}"/>
          </ac:spMkLst>
        </pc:spChg>
        <pc:picChg chg="add mod">
          <ac:chgData name="황현우" userId="cbf28241-ad99-4b45-af2b-e076627f1e6e" providerId="ADAL" clId="{59068197-E44F-408E-BDEF-5901E208D513}" dt="2022-01-02T05:58:25.012" v="32" actId="14100"/>
          <ac:picMkLst>
            <pc:docMk/>
            <pc:sldMk cId="1506269327" sldId="257"/>
            <ac:picMk id="3" creationId="{6682EF4A-F726-480F-92E0-83F8F539FB40}"/>
          </ac:picMkLst>
        </pc:picChg>
      </pc:sldChg>
      <pc:sldChg chg="addSp delSp modSp new mod">
        <pc:chgData name="황현우" userId="cbf28241-ad99-4b45-af2b-e076627f1e6e" providerId="ADAL" clId="{59068197-E44F-408E-BDEF-5901E208D513}" dt="2022-01-02T12:10:15.644" v="4734" actId="20577"/>
        <pc:sldMkLst>
          <pc:docMk/>
          <pc:sldMk cId="3280877409" sldId="258"/>
        </pc:sldMkLst>
        <pc:spChg chg="del">
          <ac:chgData name="황현우" userId="cbf28241-ad99-4b45-af2b-e076627f1e6e" providerId="ADAL" clId="{59068197-E44F-408E-BDEF-5901E208D513}" dt="2022-01-02T07:50:49.562" v="2502" actId="478"/>
          <ac:spMkLst>
            <pc:docMk/>
            <pc:sldMk cId="3280877409" sldId="258"/>
            <ac:spMk id="2" creationId="{85A525A2-41B9-4DB3-8B0A-C964C5D316C1}"/>
          </ac:spMkLst>
        </pc:spChg>
        <pc:spChg chg="del">
          <ac:chgData name="황현우" userId="cbf28241-ad99-4b45-af2b-e076627f1e6e" providerId="ADAL" clId="{59068197-E44F-408E-BDEF-5901E208D513}" dt="2022-01-02T07:50:48.141" v="2501" actId="478"/>
          <ac:spMkLst>
            <pc:docMk/>
            <pc:sldMk cId="3280877409" sldId="258"/>
            <ac:spMk id="3" creationId="{A57FA7B7-F0BB-4870-AEAD-3ACCA8F86F40}"/>
          </ac:spMkLst>
        </pc:spChg>
        <pc:spChg chg="add mod">
          <ac:chgData name="황현우" userId="cbf28241-ad99-4b45-af2b-e076627f1e6e" providerId="ADAL" clId="{59068197-E44F-408E-BDEF-5901E208D513}" dt="2022-01-02T12:10:15.644" v="4734" actId="20577"/>
          <ac:spMkLst>
            <pc:docMk/>
            <pc:sldMk cId="3280877409" sldId="258"/>
            <ac:spMk id="7" creationId="{BF9FEC9C-D6C6-4ECF-A120-DDA2F7EBA75D}"/>
          </ac:spMkLst>
        </pc:spChg>
        <pc:picChg chg="add mod">
          <ac:chgData name="황현우" userId="cbf28241-ad99-4b45-af2b-e076627f1e6e" providerId="ADAL" clId="{59068197-E44F-408E-BDEF-5901E208D513}" dt="2022-01-02T09:58:27.897" v="2509" actId="1076"/>
          <ac:picMkLst>
            <pc:docMk/>
            <pc:sldMk cId="3280877409" sldId="258"/>
            <ac:picMk id="5" creationId="{5408753E-EA24-49EC-9038-533D219245B3}"/>
          </ac:picMkLst>
        </pc:picChg>
      </pc:sldChg>
      <pc:sldChg chg="addSp delSp modSp new mod">
        <pc:chgData name="황현우" userId="cbf28241-ad99-4b45-af2b-e076627f1e6e" providerId="ADAL" clId="{59068197-E44F-408E-BDEF-5901E208D513}" dt="2022-01-02T13:51:11.890" v="6695"/>
        <pc:sldMkLst>
          <pc:docMk/>
          <pc:sldMk cId="328397700" sldId="259"/>
        </pc:sldMkLst>
        <pc:spChg chg="del">
          <ac:chgData name="황현우" userId="cbf28241-ad99-4b45-af2b-e076627f1e6e" providerId="ADAL" clId="{59068197-E44F-408E-BDEF-5901E208D513}" dt="2022-01-02T11:49:20.031" v="4711" actId="478"/>
          <ac:spMkLst>
            <pc:docMk/>
            <pc:sldMk cId="328397700" sldId="259"/>
            <ac:spMk id="2" creationId="{18D26E9D-224A-4C2C-91DB-2183D629CAE6}"/>
          </ac:spMkLst>
        </pc:spChg>
        <pc:spChg chg="del">
          <ac:chgData name="황현우" userId="cbf28241-ad99-4b45-af2b-e076627f1e6e" providerId="ADAL" clId="{59068197-E44F-408E-BDEF-5901E208D513}" dt="2022-01-02T11:49:21.394" v="4712" actId="478"/>
          <ac:spMkLst>
            <pc:docMk/>
            <pc:sldMk cId="328397700" sldId="259"/>
            <ac:spMk id="3" creationId="{DDC19CD4-8905-4196-9FA6-4C7870B9A1CB}"/>
          </ac:spMkLst>
        </pc:spChg>
        <pc:spChg chg="add mod">
          <ac:chgData name="황현우" userId="cbf28241-ad99-4b45-af2b-e076627f1e6e" providerId="ADAL" clId="{59068197-E44F-408E-BDEF-5901E208D513}" dt="2022-01-02T13:51:11.890" v="6695"/>
          <ac:spMkLst>
            <pc:docMk/>
            <pc:sldMk cId="328397700" sldId="259"/>
            <ac:spMk id="7" creationId="{3122ACD7-6A5E-4E42-9EEA-9EE912B0997F}"/>
          </ac:spMkLst>
        </pc:spChg>
        <pc:picChg chg="add mod">
          <ac:chgData name="황현우" userId="cbf28241-ad99-4b45-af2b-e076627f1e6e" providerId="ADAL" clId="{59068197-E44F-408E-BDEF-5901E208D513}" dt="2022-01-02T12:09:47.985" v="4716" actId="14100"/>
          <ac:picMkLst>
            <pc:docMk/>
            <pc:sldMk cId="328397700" sldId="259"/>
            <ac:picMk id="5" creationId="{FEEE22C4-BABB-4958-8AFF-D0DE61127738}"/>
          </ac:picMkLst>
        </pc:picChg>
      </pc:sldChg>
      <pc:sldChg chg="addSp delSp modSp new mod">
        <pc:chgData name="황현우" userId="cbf28241-ad99-4b45-af2b-e076627f1e6e" providerId="ADAL" clId="{59068197-E44F-408E-BDEF-5901E208D513}" dt="2022-01-02T16:41:31.410" v="9963" actId="20577"/>
        <pc:sldMkLst>
          <pc:docMk/>
          <pc:sldMk cId="2000376854" sldId="260"/>
        </pc:sldMkLst>
        <pc:spChg chg="del">
          <ac:chgData name="황현우" userId="cbf28241-ad99-4b45-af2b-e076627f1e6e" providerId="ADAL" clId="{59068197-E44F-408E-BDEF-5901E208D513}" dt="2022-01-02T15:52:07.892" v="6697" actId="478"/>
          <ac:spMkLst>
            <pc:docMk/>
            <pc:sldMk cId="2000376854" sldId="260"/>
            <ac:spMk id="2" creationId="{239D22EB-BBA0-479B-80E0-8CF916B28160}"/>
          </ac:spMkLst>
        </pc:spChg>
        <pc:spChg chg="del">
          <ac:chgData name="황현우" userId="cbf28241-ad99-4b45-af2b-e076627f1e6e" providerId="ADAL" clId="{59068197-E44F-408E-BDEF-5901E208D513}" dt="2022-01-02T15:52:08.965" v="6698" actId="478"/>
          <ac:spMkLst>
            <pc:docMk/>
            <pc:sldMk cId="2000376854" sldId="260"/>
            <ac:spMk id="3" creationId="{4A4337C3-D3DA-4BC6-AB38-5FB70231C09B}"/>
          </ac:spMkLst>
        </pc:spChg>
        <pc:spChg chg="add mod">
          <ac:chgData name="황현우" userId="cbf28241-ad99-4b45-af2b-e076627f1e6e" providerId="ADAL" clId="{59068197-E44F-408E-BDEF-5901E208D513}" dt="2022-01-02T16:41:31.410" v="9963" actId="20577"/>
          <ac:spMkLst>
            <pc:docMk/>
            <pc:sldMk cId="2000376854" sldId="260"/>
            <ac:spMk id="7" creationId="{E0124AAD-74EC-48C4-AB01-C1D908144BA7}"/>
          </ac:spMkLst>
        </pc:spChg>
        <pc:picChg chg="add mod">
          <ac:chgData name="황현우" userId="cbf28241-ad99-4b45-af2b-e076627f1e6e" providerId="ADAL" clId="{59068197-E44F-408E-BDEF-5901E208D513}" dt="2022-01-02T15:52:25.510" v="6702" actId="1076"/>
          <ac:picMkLst>
            <pc:docMk/>
            <pc:sldMk cId="2000376854" sldId="260"/>
            <ac:picMk id="5" creationId="{08FA6D89-1BE6-4189-91A3-36196BD586AE}"/>
          </ac:picMkLst>
        </pc:picChg>
      </pc:sldChg>
      <pc:sldChg chg="delSp new mod">
        <pc:chgData name="황현우" userId="cbf28241-ad99-4b45-af2b-e076627f1e6e" providerId="ADAL" clId="{59068197-E44F-408E-BDEF-5901E208D513}" dt="2022-01-02T16:57:45.348" v="9966" actId="478"/>
        <pc:sldMkLst>
          <pc:docMk/>
          <pc:sldMk cId="1068549221" sldId="261"/>
        </pc:sldMkLst>
        <pc:spChg chg="del">
          <ac:chgData name="황현우" userId="cbf28241-ad99-4b45-af2b-e076627f1e6e" providerId="ADAL" clId="{59068197-E44F-408E-BDEF-5901E208D513}" dt="2022-01-02T16:57:45.348" v="9966" actId="478"/>
          <ac:spMkLst>
            <pc:docMk/>
            <pc:sldMk cId="1068549221" sldId="261"/>
            <ac:spMk id="2" creationId="{1F610289-CCF6-48C7-979D-0EC4AD4F1296}"/>
          </ac:spMkLst>
        </pc:spChg>
        <pc:spChg chg="del">
          <ac:chgData name="황현우" userId="cbf28241-ad99-4b45-af2b-e076627f1e6e" providerId="ADAL" clId="{59068197-E44F-408E-BDEF-5901E208D513}" dt="2022-01-02T16:57:44.456" v="9965" actId="478"/>
          <ac:spMkLst>
            <pc:docMk/>
            <pc:sldMk cId="1068549221" sldId="261"/>
            <ac:spMk id="3" creationId="{708CEB4C-E1A9-4ED7-91B3-9F303C45EC94}"/>
          </ac:spMkLst>
        </pc:spChg>
      </pc:sldChg>
    </pc:docChg>
  </pc:docChgLst>
</pc:chgInfo>
</file>

<file path=ppt/media/image1.gif>
</file>

<file path=ppt/media/image2.png>
</file>

<file path=ppt/media/image3.gif>
</file>

<file path=ppt/media/image4.gif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4AD89-29F2-4400-8D5B-ED35A177CA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C84473-7B12-467B-B750-F36D06E660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C21C06-0645-422E-A2F9-2C43CA3A0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62CA53-E319-413E-9E86-EF9180169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3B8B53-A221-4E7E-BA1D-954014653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094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5F44C-0D01-4DB1-98CE-FA41275DB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7A3D00-96E1-4166-9FAF-A65D7BE60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9D97C1-479C-4326-95E4-3A1421549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4B2D97-6950-41DB-BEF8-055C73C8F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EFB6BA-FD6B-4E21-9900-732419886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506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3AE745-3FAD-4003-AF72-E1581A7551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20AECC6-86C1-454D-96E2-25EE855C9C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E9FF3B-DFD7-415A-9E28-7DADECFB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5DA8A3-5CA4-41E8-89B1-496DABD7B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51BAF3-66B7-483C-AA16-6410FD21A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6025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1B15A1-DDA2-493C-A79F-6C388E071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BB671-7B33-4FEB-A151-324E525DE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1CA1AA-0448-47C2-927F-B30C5F388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CDE344-1863-4B71-B7F8-B427DF2C5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707C10-E7AA-4D6C-92EB-54B3FD017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507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E402C-22CB-4DE5-93EE-D5CBA00D9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9C614F-0960-4DA5-BE54-6E1117201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0E3A79-CBB1-42C7-AF43-EEEA7D8BE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C7A900-E935-4B3E-9C95-146EE3E09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18C021-3AC3-415B-8B09-DE0606980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2736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84DC30-4EF3-4ADF-A799-604951BAC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8512C1-03A5-4EBB-9EE7-ED4A315454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4BB2B9-C896-4B2F-92B3-2444071C2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3AA38C0-0A92-4C98-8FFC-635CAF91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B3E414-29F8-4E22-946D-D44901872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C93B9D-E9C9-403F-A00D-7F2D9DEA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406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D4F0F-54ED-4D0B-81C3-D295880EE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281AAC-D218-44E9-A06B-82ACCEF87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EECA31-0629-4618-82F4-8BCB02C6D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25C6255-A2E8-4272-85F1-7C6EF751E1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D07902-B6FF-488E-B04C-6C715F97E8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420E909-34D6-46D2-812F-D00A7651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070ABF-5EC4-4B28-B4FC-38318B9E8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FDEC227-D015-486F-A95D-875580AC9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3889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40CA25-1CFC-4AD1-945C-04C24062D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B5D96E-EDC1-45DF-8187-402C31484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D2CA31E-F307-4274-9A15-EEAB8370C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02BC2D9-2CD6-4F08-B85B-0F24A2B61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289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B1C98AD-82DC-4A6C-B5E3-DFFFA6CA4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46A26F-3975-48F1-B847-DE6C459E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C8072C-7312-4FB3-A6C6-57B00E01C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713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35A3EB-6E3E-4911-8981-98D97EDFE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84F195-FA93-4E2D-9B0A-24DE318CB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84B8FE3-DA90-4A49-90F0-3165EEC09A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245980-5491-438E-AE80-7E77D40DE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C1436D-30C6-46FC-B900-144CD1FE7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050F86-B3E9-428C-A5ED-C2C60C5E5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691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6C5CBF-8236-4227-8CD1-FF6213AE1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A35BADC-D566-4AF1-B396-0259B0116B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B250F8-7014-4B97-93C1-C2A1C239A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6390A1-F797-4747-BCA0-54BDD9D32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29C63-F811-4274-B27B-21E36F391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4B66F2-8B95-48DC-ABA2-96E3A6656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269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0E19EF-497D-4C40-B003-B3A798710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DE4498-E1F9-4462-9E18-C8111D1D7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561D85-0C26-4BB2-90D6-1124830D82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47284-0C30-4BC5-926F-D13FD787AD9C}" type="datetimeFigureOut">
              <a:rPr lang="ko-KR" altLang="en-US" smtClean="0"/>
              <a:t>2022-01-01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53E32A-4023-48BD-BFF6-5D8E5F3AE7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965C38-E901-4BD4-9E32-14141A5229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1213A-6529-4E1C-9696-1E3964CC5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7591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60A059F-04ED-45CA-A683-FB1FC96A7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922" y="461639"/>
            <a:ext cx="3438617" cy="51579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297C00-B3D0-4054-9870-3057BE8AE275}"/>
              </a:ext>
            </a:extLst>
          </p:cNvPr>
          <p:cNvSpPr txBox="1"/>
          <p:nvPr/>
        </p:nvSpPr>
        <p:spPr>
          <a:xfrm>
            <a:off x="5622523" y="555449"/>
            <a:ext cx="4826494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500" b="1" dirty="0">
                <a:effectLst/>
                <a:ea typeface="Malgun Gothic" panose="020B0503020000020004" pitchFamily="50" charset="-127"/>
              </a:rPr>
              <a:t>개요 </a:t>
            </a:r>
            <a:r>
              <a:rPr lang="en-US" altLang="ko-KR" sz="15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해당 프로젝트는 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2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일간 진행된 순수 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JAVA 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프로젝트이며 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Swing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을 사용해서 구현하였습니다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altLang="ko-KR" sz="1500" dirty="0">
              <a:effectLst/>
              <a:ea typeface="Malgun Gothic" panose="020B0503020000020004" pitchFamily="50" charset="-127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500" b="1" dirty="0">
                <a:effectLst/>
                <a:ea typeface="Malgun Gothic" panose="020B0503020000020004" pitchFamily="50" charset="-127"/>
              </a:rPr>
              <a:t>개선 계획 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앞으로 해당 프로그램을 조금 더 최적화 시키도록 성능을 개선해 나갈 계획입니다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altLang="ko-KR" sz="1500" b="1" dirty="0">
              <a:effectLst/>
              <a:ea typeface="Malgun Gothic" panose="020B0503020000020004" pitchFamily="50" charset="-127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500" b="1" dirty="0">
                <a:effectLst/>
                <a:ea typeface="Malgun Gothic" panose="020B0503020000020004" pitchFamily="50" charset="-127"/>
              </a:rPr>
              <a:t>느낀 점 </a:t>
            </a:r>
            <a:r>
              <a:rPr lang="en-US" altLang="ko-KR" sz="15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해당 프로젝트를 하면서 기초 지식을 가지고 툴을 사용하는 것이 더욱 효과적이라고 느꼈고 이후 개발 역시 기초 지식을 가지고 편리한 툴을 사용할 것입니다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altLang="ko-KR" sz="1500" dirty="0">
              <a:ea typeface="Malgun Gothic" panose="020B0503020000020004" pitchFamily="50" charset="-127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altLang="ko-KR" sz="1500" dirty="0">
              <a:effectLst/>
              <a:ea typeface="Malgun Gothic" panose="020B0503020000020004" pitchFamily="50" charset="-127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altLang="ko-KR" sz="1500" dirty="0">
              <a:effectLst/>
              <a:ea typeface="Malgun Gothic" panose="020B0503020000020004" pitchFamily="50" charset="-127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altLang="ko-KR" sz="1500" b="1" dirty="0">
              <a:effectLst/>
              <a:ea typeface="Malgun Gothic" panose="020B0503020000020004" pitchFamily="50" charset="-127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500" b="1" dirty="0">
                <a:effectLst/>
                <a:ea typeface="Malgun Gothic" panose="020B0503020000020004" pitchFamily="50" charset="-127"/>
              </a:rPr>
              <a:t>주 사용 기능 및 이유 </a:t>
            </a:r>
            <a:r>
              <a:rPr lang="en-US" altLang="ko-KR" sz="15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해당 프로젝트를 진행하며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altLang="ko-KR" sz="1500" dirty="0">
                <a:effectLst/>
                <a:ea typeface="Malgun Gothic" panose="020B0503020000020004" pitchFamily="50" charset="-127"/>
              </a:rPr>
              <a:t>GUI 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기능은 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swing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으로 구현하였고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, </a:t>
            </a:r>
            <a:r>
              <a:rPr lang="en-US" altLang="ko-KR" sz="1500" dirty="0" err="1">
                <a:effectLst/>
                <a:ea typeface="Malgun Gothic" panose="020B0503020000020004" pitchFamily="50" charset="-127"/>
              </a:rPr>
              <a:t>Windowbuilder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 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툴을 사용하였습니다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. 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이유는 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swing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이 </a:t>
            </a:r>
            <a:r>
              <a:rPr lang="en-US" altLang="ko-KR" sz="1500" dirty="0" err="1">
                <a:effectLst/>
                <a:ea typeface="Malgun Gothic" panose="020B0503020000020004" pitchFamily="50" charset="-127"/>
              </a:rPr>
              <a:t>javaFX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 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보다 더 오래된 기능이기 때문에 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GUI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기초를 공부하기 좋을 것 같다고 판단하였고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, basic 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하게 코드로만 구현도 가능하였지만 효율성이 떨어진다 판단하여 </a:t>
            </a:r>
            <a:r>
              <a:rPr lang="en-US" altLang="ko-KR" sz="1500" dirty="0" err="1">
                <a:effectLst/>
                <a:ea typeface="Malgun Gothic" panose="020B0503020000020004" pitchFamily="50" charset="-127"/>
              </a:rPr>
              <a:t>Windowbuilder</a:t>
            </a:r>
            <a:r>
              <a:rPr lang="ko-KR" altLang="en-US" sz="1500" dirty="0">
                <a:effectLst/>
                <a:ea typeface="Malgun Gothic" panose="020B0503020000020004" pitchFamily="50" charset="-127"/>
              </a:rPr>
              <a:t>를 사용하였습니다</a:t>
            </a:r>
            <a:r>
              <a:rPr lang="en-US" altLang="ko-KR" sz="1500" dirty="0">
                <a:effectLst/>
                <a:ea typeface="Malgun Gothic" panose="020B0503020000020004" pitchFamily="50" charset="-127"/>
              </a:rPr>
              <a:t>.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327211-8E7C-40E3-997C-03313DEA7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523" y="2865558"/>
            <a:ext cx="733890" cy="73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813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682EF4A-F726-480F-92E0-83F8F539F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5" y="19050"/>
            <a:ext cx="12058835" cy="35408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EC102C-91AB-4E3F-BA37-84381253EF22}"/>
              </a:ext>
            </a:extLst>
          </p:cNvPr>
          <p:cNvSpPr txBox="1"/>
          <p:nvPr/>
        </p:nvSpPr>
        <p:spPr>
          <a:xfrm>
            <a:off x="0" y="3699629"/>
            <a:ext cx="118110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개요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해당 프로젝트는 수업 종료 후 약간의 시간을 투자하여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2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인이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11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일간 제작한 프로젝트입니다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ea typeface="Malgun Gothic" panose="020B0503020000020004" pitchFamily="50" charset="-127"/>
              </a:rPr>
              <a:t>실시간 검색어를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crawling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한 뒤 해당 정보로 뉴스를 검색하고 검색어와 가장 많이 매칭된 주식을 찾아 정보를 제공하는 프로그램입니다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개선 계획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프로그램의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구동시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 소요되는 시간을 단축할 것이고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예외 처리 부분을 더욱 세밀하게 업데이트할 예정입니다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느낀 점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해당 프로젝트를 하면서 예외 처리가 정말 중요하다는 것을 느꼈고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현재 코딩 스타일 이 굉장히 비효율 적이라고 느껴 코딩 스타일을 많이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변화해야겠다고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 생각했습니다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주 사용 기능 및 이유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해당 프로젝트를 진행함에 있어 핵심 기술 두 가지로는 </a:t>
            </a:r>
            <a:r>
              <a:rPr lang="en-US" altLang="ko-KR" sz="1800" dirty="0" err="1">
                <a:effectLst/>
                <a:ea typeface="Malgun Gothic" panose="020B0503020000020004" pitchFamily="50" charset="-127"/>
              </a:rPr>
              <a:t>Jsoup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라이브러리 와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Linked map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을 사용했습니다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</a:t>
            </a:r>
            <a:r>
              <a:rPr lang="en-US" altLang="ko-KR" sz="1800" dirty="0" err="1">
                <a:effectLst/>
                <a:ea typeface="Malgun Gothic" panose="020B0503020000020004" pitchFamily="50" charset="-127"/>
              </a:rPr>
              <a:t>Jsoup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을 사용한 이유는 뉴스와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실검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 주식정보를 가져오기 위함 이였고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Linked map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은 주식정보와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실검을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 더욱 확실하게 매칭하기 위해서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map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을 사용하기로 했지만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Hash map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을 순서가 존재하지 않아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실검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 순위가 제대로 보이지 않았고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해당 문제를 해결하기 위해 순서가 존재하는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map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인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Linked map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을 사용하게 되었습니다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6269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408753E-EA24-49EC-9038-533D219245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78858" cy="65961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9FEC9C-D6C6-4ECF-A120-DDA2F7EBA75D}"/>
              </a:ext>
            </a:extLst>
          </p:cNvPr>
          <p:cNvSpPr txBox="1"/>
          <p:nvPr/>
        </p:nvSpPr>
        <p:spPr>
          <a:xfrm>
            <a:off x="6178858" y="261891"/>
            <a:ext cx="609452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개요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해당 프로젝트는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5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인 이서 약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4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일간 진행된 순수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JAVA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프로젝트입니다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Txt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파일에 정보를 저장하고 불러오는 방식으로 진행했으며 회원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&amp;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비회원은 상품에 대한 조회 및 구매를 할 수 있고 평가를 할 수 있는 등 쇼핑몰 사용자에 대한 전반적인 기능을 구현하였고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800" dirty="0">
                <a:effectLst/>
                <a:ea typeface="Malgun Gothic" panose="020B0503020000020004" pitchFamily="50" charset="-127"/>
              </a:rPr>
              <a:t>관리자는 상품 데이터를 조작할 수 있으며 회원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&amp;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비회원에 대한 정보와 그 외 전반적인 쇼핑몰 데이터에 대한 통계를 확인 가능하게 구현하였습니다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b="1" i="0" dirty="0">
                <a:solidFill>
                  <a:srgbClr val="000000"/>
                </a:solidFill>
                <a:effectLst/>
                <a:latin typeface="GowunDodum"/>
              </a:rPr>
              <a:t>개선 요구 사항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예외 처리 부분을 조금 더 신경 써야 하고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출력의 레이아웃을 조금 더 부드럽게 수정하면 좋을 것 같습니다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</a:p>
          <a:p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느낀 점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dirty="0">
                <a:ea typeface="Malgun Gothic" panose="020B0503020000020004" pitchFamily="50" charset="-127"/>
              </a:rPr>
              <a:t>해당 프로젝트를 진행하면서 팀 프로젝트의 장단점에 대해서 많이 배웠고</a:t>
            </a:r>
            <a:r>
              <a:rPr lang="en-US" altLang="ko-KR" dirty="0"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ea typeface="Malgun Gothic" panose="020B0503020000020004" pitchFamily="50" charset="-127"/>
              </a:rPr>
              <a:t>앞으로 팀 프로젝트를 진행함에 있어 어떻게 행동해야 될지 방향을 잡게 되었습니다</a:t>
            </a:r>
            <a:r>
              <a:rPr lang="en-US" altLang="ko-KR" dirty="0">
                <a:ea typeface="Malgun Gothic" panose="020B0503020000020004" pitchFamily="50" charset="-127"/>
              </a:rPr>
              <a:t>.</a:t>
            </a:r>
          </a:p>
          <a:p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주 사용 기능 및 이유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b="0" dirty="0">
                <a:effectLst/>
                <a:latin typeface="Consolas" panose="020B0609020204030204" pitchFamily="49" charset="0"/>
              </a:rPr>
              <a:t>저는 해당 프로그램에서 관리자 통계와 회원의 주문 내역 확인 장바구니 구매 등의 기능을 구현하였습니다</a:t>
            </a:r>
            <a:r>
              <a:rPr lang="en-US" altLang="ko-KR" b="0" dirty="0">
                <a:effectLst/>
                <a:latin typeface="Consolas" panose="020B0609020204030204" pitchFamily="49" charset="0"/>
              </a:rPr>
              <a:t>. </a:t>
            </a:r>
            <a:r>
              <a:rPr lang="ko-KR" altLang="en-US" b="0" dirty="0">
                <a:effectLst/>
                <a:latin typeface="Consolas" panose="020B0609020204030204" pitchFamily="49" charset="0"/>
              </a:rPr>
              <a:t>기능을 구현함에 있어 특정한 코딩 스타일을 고집하지 않고</a:t>
            </a:r>
            <a:r>
              <a:rPr lang="en-US" altLang="ko-KR" b="0" dirty="0"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dirty="0">
                <a:effectLst/>
                <a:latin typeface="Consolas" panose="020B0609020204030204" pitchFamily="49" charset="0"/>
              </a:rPr>
              <a:t>배운 모든 기술을 사용하는 것에 중점을 두었습니다</a:t>
            </a:r>
            <a:r>
              <a:rPr lang="en-US" altLang="ko-KR" b="0" dirty="0">
                <a:effectLst/>
                <a:latin typeface="Consolas" panose="020B0609020204030204" pitchFamily="49" charset="0"/>
              </a:rPr>
              <a:t>. </a:t>
            </a:r>
            <a:r>
              <a:rPr lang="ko-KR" altLang="en-US" b="0" dirty="0">
                <a:effectLst/>
                <a:latin typeface="Consolas" panose="020B0609020204030204" pitchFamily="49" charset="0"/>
              </a:rPr>
              <a:t>이런 식으로 코딩한 이유는 한곳에 </a:t>
            </a:r>
            <a:r>
              <a:rPr lang="ko-KR" altLang="en-US" b="0" dirty="0" err="1">
                <a:effectLst/>
                <a:latin typeface="Consolas" panose="020B0609020204030204" pitchFamily="49" charset="0"/>
              </a:rPr>
              <a:t>얽매여있는</a:t>
            </a:r>
            <a:r>
              <a:rPr lang="ko-KR" altLang="en-US" b="0" dirty="0">
                <a:effectLst/>
                <a:latin typeface="Consolas" panose="020B0609020204030204" pitchFamily="49" charset="0"/>
              </a:rPr>
              <a:t> 코딩을 하고 싶지 않았고</a:t>
            </a:r>
            <a:r>
              <a:rPr lang="en-US" altLang="ko-KR" b="0" dirty="0"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dirty="0">
                <a:effectLst/>
                <a:latin typeface="Consolas" panose="020B0609020204030204" pitchFamily="49" charset="0"/>
              </a:rPr>
              <a:t>똑같은 기능도 다양하게 구현해 보고 싶었습니다</a:t>
            </a:r>
            <a:r>
              <a:rPr lang="en-US" altLang="ko-KR" b="0" dirty="0">
                <a:effectLst/>
                <a:latin typeface="Consolas" panose="020B0609020204030204" pitchFamily="49" charset="0"/>
              </a:rPr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0877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EEE22C4-BABB-4958-8AFF-D0DE611277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553"/>
            <a:ext cx="6303146" cy="6454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22ACD7-6A5E-4E42-9EEA-9EE912B0997F}"/>
              </a:ext>
            </a:extLst>
          </p:cNvPr>
          <p:cNvSpPr txBox="1"/>
          <p:nvPr/>
        </p:nvSpPr>
        <p:spPr>
          <a:xfrm>
            <a:off x="6303146" y="177553"/>
            <a:ext cx="581487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개요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해당 프로젝트는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6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명의 팀원이 약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6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일간 진행한 오라클 프로젝트입니다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학원의 교육생 선생님 강의 등을 조작 및 조회 가능하게 제작하였고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수료한 교육생도 사용할 수 있는 로직을 구현하였습니다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b="1" i="0" dirty="0">
                <a:solidFill>
                  <a:srgbClr val="000000"/>
                </a:solidFill>
                <a:effectLst/>
                <a:latin typeface="GowunDodum"/>
              </a:rPr>
              <a:t>개선 요구 사항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테이블을 구성할 때 참조키의 제약사항을 거의 다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not null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로 잡고 진행하였는데 해당 부분의 제약사항을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null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값 허용으로 수정하면 더욱 유연한 프로그램이 될 것 같습니다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느낀 점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ERD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구성이 정말 중요하다는 것을 직접 느끼게 되었습니다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또한 참조 관계를 강하게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묶어놓으면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 데이터의 데이터 무결성에는 좋겠지만 관리함에 있어 조금 어려워질 수도 있다고 느꼈습니다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주 사용 기능 및 이유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해당 프로그램을 구현함에 있어 먼저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ANSI-SQL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로 쿼리를 작성 후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PL-SQL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로 사용하기 쉽게 변형하였습니다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또한 쿼리문이 너무 길고 자주 사용하는 경우 </a:t>
            </a:r>
            <a:r>
              <a:rPr lang="en-US" altLang="ko-KR" sz="1800" dirty="0" err="1">
                <a:effectLst/>
                <a:ea typeface="Malgun Gothic" panose="020B0503020000020004" pitchFamily="50" charset="-127"/>
              </a:rPr>
              <a:t>viwe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로 저장해 사용하였습니다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altLang="ko-KR" sz="1800" dirty="0">
                <a:effectLst/>
                <a:ea typeface="Malgun Gothic" panose="020B0503020000020004" pitchFamily="50" charset="-127"/>
              </a:rPr>
              <a:t>PL-SQL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을 사용한 이유는 어떠한 데이터 연산에 따라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CRUD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를 유연하게 구연할 수 있었기 때문입니다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또한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altLang="ko-KR" sz="1800" dirty="0" err="1">
                <a:effectLst/>
                <a:ea typeface="Malgun Gothic" panose="020B0503020000020004" pitchFamily="50" charset="-127"/>
              </a:rPr>
              <a:t>Vwie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를 사용함으로써 쿼리문을 짧게 구현하고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가독성을 높일 수 있었습니다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  <a:endParaRPr lang="en-US" altLang="ko-KR" dirty="0">
              <a:latin typeface="Consolas" panose="020B0609020204030204" pitchFamily="49" charset="0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397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8FA6D89-1BE6-4189-91A3-36196BD58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477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124AAD-74EC-48C4-AB01-C1D908144BA7}"/>
              </a:ext>
            </a:extLst>
          </p:cNvPr>
          <p:cNvSpPr txBox="1"/>
          <p:nvPr/>
        </p:nvSpPr>
        <p:spPr>
          <a:xfrm>
            <a:off x="6376757" y="0"/>
            <a:ext cx="5815243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개요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해당 프로젝트는 대학교 재학 중 졸업작품으로 진행한 프로젝트입니다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3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명이 한 팀으로 진행했고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아두이노를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 이용한 온도 표시 텀블러를 제작하였습니다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제작에 사용된 재료로는 온도에 따라 전압이 변화하는 가변저항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터치센서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en-US" altLang="ko-KR" sz="1800" dirty="0" err="1">
                <a:effectLst/>
                <a:ea typeface="Malgun Gothic" panose="020B0503020000020004" pitchFamily="50" charset="-127"/>
              </a:rPr>
              <a:t>oled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3d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펜으로 제작했습니다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제작된 텀블러는 온도를 민감하게 파악해야 되는 경우 사용할 수 있습니다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예 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)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분유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차 등 </a:t>
            </a:r>
            <a:endParaRPr lang="en-US" altLang="ko-KR" sz="1800" dirty="0">
              <a:effectLst/>
              <a:ea typeface="Malgun Gothic" panose="020B0503020000020004" pitchFamily="50" charset="-127"/>
            </a:endParaRPr>
          </a:p>
          <a:p>
            <a:r>
              <a:rPr lang="ko-KR" altLang="en-US" b="1" i="0" dirty="0">
                <a:solidFill>
                  <a:srgbClr val="000000"/>
                </a:solidFill>
                <a:effectLst/>
                <a:latin typeface="GowunDodum"/>
              </a:rPr>
              <a:t>개선 요구 사항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dirty="0">
                <a:ea typeface="Malgun Gothic" panose="020B0503020000020004" pitchFamily="50" charset="-127"/>
              </a:rPr>
              <a:t>터치 센서를 터치하면 </a:t>
            </a:r>
            <a:r>
              <a:rPr lang="en-US" altLang="ko-KR" dirty="0" err="1">
                <a:ea typeface="Malgun Gothic" panose="020B0503020000020004" pitchFamily="50" charset="-127"/>
              </a:rPr>
              <a:t>oled</a:t>
            </a:r>
            <a:r>
              <a:rPr lang="ko-KR" altLang="en-US" dirty="0">
                <a:ea typeface="Malgun Gothic" panose="020B0503020000020004" pitchFamily="50" charset="-127"/>
              </a:rPr>
              <a:t>가 </a:t>
            </a:r>
            <a:r>
              <a:rPr lang="en-US" altLang="ko-KR" dirty="0">
                <a:ea typeface="Malgun Gothic" panose="020B0503020000020004" pitchFamily="50" charset="-127"/>
              </a:rPr>
              <a:t>clear </a:t>
            </a:r>
            <a:r>
              <a:rPr lang="ko-KR" altLang="en-US" dirty="0">
                <a:ea typeface="Malgun Gothic" panose="020B0503020000020004" pitchFamily="50" charset="-127"/>
              </a:rPr>
              <a:t>되어 마치 텀블러가 </a:t>
            </a:r>
            <a:r>
              <a:rPr lang="en-US" altLang="ko-KR" dirty="0">
                <a:ea typeface="Malgun Gothic" panose="020B0503020000020004" pitchFamily="50" charset="-127"/>
              </a:rPr>
              <a:t>off </a:t>
            </a:r>
            <a:r>
              <a:rPr lang="ko-KR" altLang="en-US" dirty="0">
                <a:ea typeface="Malgun Gothic" panose="020B0503020000020004" pitchFamily="50" charset="-127"/>
              </a:rPr>
              <a:t>된 것처럼 구현하였는데</a:t>
            </a:r>
            <a:r>
              <a:rPr lang="en-US" altLang="ko-KR" dirty="0"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ea typeface="Malgun Gothic" panose="020B0503020000020004" pitchFamily="50" charset="-127"/>
              </a:rPr>
              <a:t>이렇게 구현하니 </a:t>
            </a:r>
            <a:r>
              <a:rPr lang="ko-KR" altLang="en-US" dirty="0" err="1">
                <a:ea typeface="Malgun Gothic" panose="020B0503020000020004" pitchFamily="50" charset="-127"/>
              </a:rPr>
              <a:t>아두이노가</a:t>
            </a:r>
            <a:r>
              <a:rPr lang="ko-KR" altLang="en-US" dirty="0">
                <a:ea typeface="Malgun Gothic" panose="020B0503020000020004" pitchFamily="50" charset="-127"/>
              </a:rPr>
              <a:t> 계속 켜져 있어서 배터리가 빨리 소모되는 문제가 있습니다</a:t>
            </a:r>
            <a:r>
              <a:rPr lang="en-US" altLang="ko-KR" dirty="0">
                <a:ea typeface="Malgun Gothic" panose="020B0503020000020004" pitchFamily="50" charset="-127"/>
              </a:rPr>
              <a:t>. </a:t>
            </a:r>
            <a:r>
              <a:rPr lang="ko-KR" altLang="en-US" dirty="0">
                <a:ea typeface="Malgun Gothic" panose="020B0503020000020004" pitchFamily="50" charset="-127"/>
              </a:rPr>
              <a:t>터치 센서를 이용해서 </a:t>
            </a:r>
            <a:r>
              <a:rPr lang="en-US" altLang="ko-KR" dirty="0">
                <a:ea typeface="Malgun Gothic" panose="020B0503020000020004" pitchFamily="50" charset="-127"/>
              </a:rPr>
              <a:t>ON/OFF </a:t>
            </a:r>
            <a:r>
              <a:rPr lang="ko-KR" altLang="en-US" dirty="0">
                <a:ea typeface="Malgun Gothic" panose="020B0503020000020004" pitchFamily="50" charset="-127"/>
              </a:rPr>
              <a:t>되도록 설계하면 더 좋을 것 같습니다</a:t>
            </a:r>
            <a:r>
              <a:rPr lang="en-US" altLang="ko-KR" dirty="0">
                <a:ea typeface="Malgun Gothic" panose="020B0503020000020004" pitchFamily="50" charset="-127"/>
              </a:rPr>
              <a:t>.</a:t>
            </a:r>
          </a:p>
          <a:p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느낀 점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온도센서로’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10k 3950 </a:t>
            </a:r>
            <a:r>
              <a:rPr lang="en-US" altLang="ko-KR" sz="1800" dirty="0" err="1">
                <a:effectLst/>
                <a:ea typeface="Malgun Gothic" panose="020B0503020000020004" pitchFamily="50" charset="-127"/>
              </a:rPr>
              <a:t>ntc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 thermistor’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를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사용했었는데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해당 센서에 관한 정보가 너무 없어 제작 시 어려움이 있었습니다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하지만 끈질기게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구글링한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 결과 텀블러를 완성할 수 있었고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해당 과정에서 거의 모든 답은 검색하면 찾을 수 있다는 것을 느꼈습니다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또한 결과물 정리가 잘 안되어 거의 다 사라졌는데 앞으로는 결과물을 항상 정리하는 습관을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만들어야겠습니다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</a:p>
          <a:p>
            <a:r>
              <a:rPr lang="ko-KR" altLang="en-US" sz="1800" b="1" dirty="0">
                <a:effectLst/>
                <a:ea typeface="Malgun Gothic" panose="020B0503020000020004" pitchFamily="50" charset="-127"/>
              </a:rPr>
              <a:t>주 사용 기능 및 이유 </a:t>
            </a:r>
            <a:r>
              <a:rPr lang="en-US" altLang="ko-KR" sz="1800" b="1" dirty="0">
                <a:effectLst/>
                <a:ea typeface="Malgun Gothic" panose="020B0503020000020004" pitchFamily="50" charset="-127"/>
              </a:rPr>
              <a:t>: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해당 프로젝트를 제작 시에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아두이노를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 사용했고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, 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이유는 다른 보드 보다 접근성이 쉽고 정보가 방대하며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틴커캐드같은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 시뮬레이션 툴이 잘 되어있기 때문에 </a:t>
            </a:r>
            <a:r>
              <a:rPr lang="ko-KR" altLang="en-US" sz="1800" dirty="0" err="1">
                <a:effectLst/>
                <a:ea typeface="Malgun Gothic" panose="020B0503020000020004" pitchFamily="50" charset="-127"/>
              </a:rPr>
              <a:t>아두이노를</a:t>
            </a:r>
            <a:r>
              <a:rPr lang="ko-KR" altLang="en-US" sz="1800" dirty="0">
                <a:effectLst/>
                <a:ea typeface="Malgun Gothic" panose="020B0503020000020004" pitchFamily="50" charset="-127"/>
              </a:rPr>
              <a:t> 선택해서 제작하게 되었습니다</a:t>
            </a:r>
            <a:r>
              <a:rPr lang="en-US" altLang="ko-KR" sz="1800" dirty="0">
                <a:effectLst/>
                <a:ea typeface="Malgun Gothic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00376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8549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1702</TotalTime>
  <Words>776</Words>
  <Application>Microsoft Office PowerPoint</Application>
  <PresentationFormat>와이드스크린</PresentationFormat>
  <Paragraphs>31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GowunDodum</vt:lpstr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Hwang HyenWoo</dc:creator>
  <cp:lastModifiedBy>황현우</cp:lastModifiedBy>
  <cp:revision>22</cp:revision>
  <dcterms:created xsi:type="dcterms:W3CDTF">2022-01-01T07:22:25Z</dcterms:created>
  <dcterms:modified xsi:type="dcterms:W3CDTF">2022-01-02T17:09:03Z</dcterms:modified>
</cp:coreProperties>
</file>

<file path=docProps/thumbnail.jpeg>
</file>